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2.xml" ContentType="application/vnd.ms-office.inkAction+xml"/>
  <Override PartName="/ppt/ink/inkAction3.xml" ContentType="application/vnd.ms-office.inkAction+xml"/>
  <Override PartName="/ppt/ink/inkAction1.xml" ContentType="application/vnd.ms-office.inkAct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ppt/tags/tag4.xml" ContentType="application/vnd.openxmlformats-officedocument.presentationml.tags+xml"/>
  <Override PartName="/docProps/app.xml" ContentType="application/vnd.openxmlformats-officedocument.extended-propertie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</p:sldMasterIdLst>
  <p:notesMasterIdLst>
    <p:notesMasterId r:id="rId10"/>
  </p:notesMasterIdLst>
  <p:handoutMasterIdLst>
    <p:handoutMasterId r:id="rId11"/>
  </p:handoutMasterIdLst>
  <p:sldIdLst>
    <p:sldId id="549" r:id="rId2"/>
    <p:sldId id="551" r:id="rId3"/>
    <p:sldId id="490" r:id="rId4"/>
    <p:sldId id="447" r:id="rId5"/>
    <p:sldId id="452" r:id="rId6"/>
    <p:sldId id="571" r:id="rId7"/>
    <p:sldId id="550" r:id="rId8"/>
    <p:sldId id="481" r:id="rId9"/>
  </p:sldIdLst>
  <p:sldSz cx="12192000" cy="6858000"/>
  <p:notesSz cx="7315200" cy="9601200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93" autoAdjust="0"/>
    <p:restoredTop sz="80567" autoAdjust="0"/>
  </p:normalViewPr>
  <p:slideViewPr>
    <p:cSldViewPr>
      <p:cViewPr varScale="1">
        <p:scale>
          <a:sx n="63" d="100"/>
          <a:sy n="63" d="100"/>
        </p:scale>
        <p:origin x="9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20T03:04:4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28">
    <iact:property name="dataType"/>
    <iact:actionData xml:id="d0">
      <inkml:trace xmlns:inkml="http://www.w3.org/2003/InkML" xml:id="stk0" contextRef="#ctx0" brushRef="#br0">2020 11202 0,'0'0'11,"0"38"5,38 0-7,38 0 0,0 0 1,38-38-2,39 38 3,304 0-3,-305-38 2,39 0-1,-39 0 0,39 0 0,151 0 1,-189 0 0,-1 0-2,77 0 2,-77 0-1,1 0 2,75 0-2,-152 0-1,0 0 1,-37 0-1,37 39 3,0-39-3,0 0 1,38 0 0,1 0 0,75 0-5,1 0 0,-77 0 7,38 0-3,-37 0 1,37 0 0,0 0 0,-37 0 1,37 0-6,-76-39 1,39 39 3,-1-38 0,-38 0 2,0 38-2,0 0 1,-38 0-1,1-38 1,-1 38-2,38 0 2,0 0-1,0 0 1,-38 0-2,153 38 2,-77-38-1,0 38 0,1-38 1,113 38 1,-37-38-2,-77 0 2,76 39-2,39-1 1,-115-38 2,1 0-2,37 0-5,-76 0 1,0 0 3,39 0 1,-77 0-1,38 0 2,38 0-1,-38 0 0,39 0-1,-39 0 2,76 0-6,-76 0 1,77 0 3,-1 0 0,1 0 1,75 0-1,-75 0 1,-1 38-1,0-38 3,1 38-3,37-38 2,115 76-1,-76-38-6,113-38 2,-113 0 5,0 0-2,-1 0 0,1 38 1,-115 0 0,115-38-1,-77 38 2,-76-38-6,38 0 2,77 0 2,-115-38 1,115 0-1,-153 0 2,38 0-1,0 38 2,38 0-3,-38-38 1,-37 38 6,37 0-6,0 0 0,-38 0-1,38 0 0,39 0 0,-1 0 2,-38 0-1,38 0-1,-38 0 1,1-38 0,-39 38 0,38 0-4,0 0 0,-38 0 3,38 0 4,1 0 19,-1 0-22,0 38-1,0 0 2,-38-38-2,0 0 8,0 0 9,39 0-13,-39 0 25,0 0-30,0 0 5,0 0-2,0-38-4,0 38 2,0 0 1,39 0 0,-39 0 10,-38-38-13,76 38 5,-38 0 5,0 0 12,0 0-23,0 0 3,0-38 1,0 38 26,0 0-2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20T03:04:4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3327">
    <iact:property name="dataType"/>
    <iact:actionData xml:id="d0">
      <inkml:trace xmlns:inkml="http://www.w3.org/2003/InkML" xml:id="stk0" contextRef="#ctx0" brushRef="#br0">10439 10973 0,'114'38'104,"38"77"-97,39-1 1,-39-38 0,39 77 1,-1-77-2,-38 0 6,39 76-6,-77-75-3,39-39 9,-39 38-10,-38-38 5,-38 0 0,115 0 1,-115 0-2,38 0 2,-38 0-2,76 1 2,-38-1-1,39 0 0,113 38 0,-113-38 1,113 38-2,-114 39 1,39-77 0,37 0 3,-37 0-7,-39 0 6,0-38 1,-38 38-1,39-38-7,37 0 4,0 38 0,77 0 1,-38-38 0,-39 0 4,0 0-8,1 38 4,-1-38 4,-38 0-8,1 0 7,-1 0-6,-38 0 3,0 0 0,39 0 0,-39 38 0,0-38 0,38 0 0,1 0 8,-77 0-4,76 0-8,-76 0 4,38 0 3,38 0-5,1 0 4,-39 0-5,0 0 6,38 0-3,-37 0-1,37-38 0,0 38 1,0 0-1,39-38 4,-39 38-6,39-38 3,-39 0 1,76 0-2,-75 0 1,-1-38 1,0 38-2,-38-1 2,39-37-2,-39 0 1,38 0 6,-38 0-10,39-77 3,37 77 1,-38 0 0,1 0 1,-39-1-2,0 39 1,38-38 1,-38 38 0,-38 0 1,1 0-7,37-38 5,0 38 0,0-39 0,-38 77 0,38-38 1,1 0-2,-77 0 3,76-38-4,0 38 2,0-38 0,38 37 0,-37 1 0,-1-38 0,0 38 0,0-38 2,0 38-1,1 0-1,-1 38-1,0-38-1,0 38 4,0 0 4,-38-39-5,1 39-2,-1 0 3,38-38-2,0 0 1,38 0-1,-37 0 1,-1 0-3,0 38 2,-38-38 0,-38 0 0,38 38 0,38-38-2,-38 38 2,39 0 0,-1-38 2,-38-1-2,38 39 0,-38 0-2,38-38 10,-38 38-8,1 0 0,37-38 2,-38 38-2,38-38 1,-38 38-2,0-38-1,0 38 2,0 0 40,0-38-32</inkml:trace>
    </iact:actionData>
  </iact:action>
  <iact:action type="add" startTime="68335">
    <iact:property name="dataType"/>
    <iact:actionData xml:id="d1">
      <inkml:trace xmlns:inkml="http://www.w3.org/2003/InkML" xml:id="stk1" contextRef="#ctx0" brushRef="#br0">10629 10745 0,'0'-38'9,"0"-1"24,0 1-24,38 0-3,0 0 8,0 38 5,0-76-14,115 38 5,-39 0-1,0 0-1,1 0-3,37-1 6,-38 1-5,1 0 3,75-38-3,-114 0 4,77 38-2,-39 0 0,0 0-3,-38-1 6,39 1-3,-1 0 0,-38 0 0,39 0-1,-39 0 0,38 0 1,-38 0 0,38 0 2,1 38-2,-39-38-2,0-1 2,0 1 3,-38 38-6,1 0 10,-1-38-7,0 0 2,0 0-4,38 0 4,0 0-2,38 0 0,-37 0 0,-1 0 0,0-1 1,0 39-2,0-38 1,-37 38 0,-1 0-2,38 0 3,0-38-2,38 38 4,1-38-6,-39 0 5,38 0-3,-38 38 3,0-76-4,1 38 1,-1 38 2,-76-38 0,76-1-1,-38 1-2,38 0 4,0 0-4,1 0 4,-39 38 6,0 0-8,0 0 0,-38-38 0,38 0 8,0 38 0,-38-38-8,38 38-2,0 0 12,-38-38-10,38 38 0,1 0 1,-1-38-1,0 38-1,-38-39 0,38 39 2,0 0-1,-38-38-2,38 38 4,0-38-4,0 38 20,38-38-18,-38 0 0,1 38 6,-39-38-4,38 38 30,0 0-23,0-38-12,0 38 12</inkml:trace>
    </iact:actionData>
  </iact:action>
  <iact:action type="add" startTime="79063">
    <iact:property name="dataType"/>
    <iact:actionData xml:id="d2">
      <inkml:trace xmlns:inkml="http://www.w3.org/2003/InkML" xml:id="stk2" contextRef="#ctx0" brushRef="#br0">17829 7773 0,'38'0'90,"0"0"-84,0 38 4,0-38-2,1 0 0,37 38-3,-38-38 13,0 0-2,-38 38-9,38-38 4,0 38 4,38 0-10,-38 0 15,1-38-13,-1 39-2,38-39 5,-76 38-1,76 0-1,-38 0 0,0 0-3,0-38 4,0 0 1,0 0-5,1 0 6,-1 38 5,-38 0 16,76-38-27,-38 38 5,76 0-4,-38 0 3,-37 1 3,37-1-9,0 0 6,0-38 0,-38 0-2,0 38 4,0-38-5,77 38 1,37 0 3,-38 0-5,1 0 4,113 77 1,-114-77-3,77 0 1,-1 0-2,-75 0 4,37 0-3,-38 0 0,-37 0 1,37 0 0,-38 0 0,-38 1 0,38-1 0,39 0 12,-1 38-16,0-38 5,-38 38 0,39-38-3,-39-38 2,0 38 5,0-38-10,0 39 5,-37-39 2,-39 38-4,76-38 6,38 38-5,0 0 0,-38-38-1,1 38 4,-39-38-4,0 0 10,-38 38 0,0 0 11,38-38-22,0 38 5,0-38-2,0 0-2,-38 38 4,38-38 9,0 38 27,1-38-29,-1 39-7,0-39 4,-38 38-7,38-38 3,0 0 36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20T03:04:48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351">
    <iact:property name="dataType"/>
    <iact:actionData xml:id="d0">
      <inkml:trace xmlns:inkml="http://www.w3.org/2003/InkML" xml:id="stk0" contextRef="#ctx0" brushRef="#br0">17372 3620 0,'-38'-38'15,"0"38"-6,38-38 7,-38 38-9,0 0 7,-1 0 5,1 0-3,38-38-9,-38 38 10,0 0 0,38-38-13,-38 38 8,0 0-5,0 0 9,0 0-10,-38-39 5,-1 39-5,77-38 3,-38 38-2,-38 0-1,38 0 3,0 0 9,0 0-12,-38 0 11,38 0-8,-1 0 12,1 0-10,-38 0-2,38 0 6,0 0 2,0 0-10,0 0 9,0 0 7,0 38-17,0-38 2,-1 39 1,1-39 16,38 38-19,-38-38 5,0 38 37,38 0-39,0 0-2,0 38 10,-38-38-12,38 0 5,0 0-1,0 1 3,0-1-4,0 0 3,0 0-4,0 0 10,0 0-12,0 0 6,0 0 3,0 0 12,0 0-17,0 1-2,0-1 2,0 0 7,0 0-9,38 0 2,-38 0-2,0 0 9,38 0-7,-38 0 14,38-38-7,-38 38-8,38 1 0,39-1 0,-39-38-3,38 38 7,-76 0-7,76 0 6,-38-38-3,38 38 0,-38-38-4,39 38 9,37 0-9,-38 0 8,0-38-5,-38 38 2,39-38-6,-39 39 17,38-39-13,-38 0 2,0 0-2,38 0 3,0 0-4,1 0 3,-1 0-4,-38 38 10,38-38-7,-38 0 3,0 0 3,0 0-3,1 0-7,-1 0 7,0 0 14,38 0-18,-38 0 2,0 0 5,0 0-7,0-38 4,0 38-4,-38-39 2,38 39-2,1-38 2,-1 38 7,0 0 0,-38-38-3,38 0 10,-38 0-6,0 0-9,38 0 10,-38 0-9,0 0-2,0 0 2,0-1 14,0 1-7,0 0 0,0 0-7,0 0 14,0 0-7,0 0-3,-38 0 6,38 0 13,0 0-24,0-1-2,0 1 13,-76-38-3,76 0-9,-38 38 3,38 0 12,-39 38-13,39-38 22,-38 38 9,38-38-32,0-1 49,-38 39-2,38-38-40,-38 38 10,0 0-9,0-38 0,38 0-11,-152-76 3,-115-77 0,153 115 2,37 0-3,1 38 0,0 0 4,76 0-4,-38 0 0,0 38 2,38-39-3,-76 1 4,0 0-4,37 38 6,1 0 12,38-38 24,-38 38-32,0 0 25,0 0-19,0 0 7,0 0-10,-38 38-11,-1-38 0,39 38 2,0 0-6,38 1 6,-38-39-2,38 38 9,-38-38-4,38 38-3,-38-38-1,0 38 4,38 0 58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2.m4a"/><Relationship Id="rId7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microsoft.com/office/2011/relationships/inkAction" Target="../ink/inkAction1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7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2.png"/><Relationship Id="rId2" Type="http://schemas.microsoft.com/office/2007/relationships/media" Target="../media/media5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10" Type="http://schemas.openxmlformats.org/officeDocument/2006/relationships/image" Target="../media/image2.png"/><Relationship Id="rId4" Type="http://schemas.microsoft.com/office/2007/relationships/media" Target="../media/media8.m4a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4D5D3D2-C89D-4AE0-A17D-1B5494559C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85"/>
    </mc:Choice>
    <mc:Fallback>
      <p:transition spd="slow" advTm="46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CC5EE2-D9B5-477F-9731-849D994D60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28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01027E-006A-4FE1-9CED-9B89D154613F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7200" y="4032720"/>
              <a:ext cx="5746320" cy="21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01027E-006A-4FE1-9CED-9B89D15461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840" y="4023360"/>
                <a:ext cx="5765040" cy="2383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E9C81D-6E31-4D5D-8EF2-938961EFBE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831"/>
    </mc:Choice>
    <mc:Fallback>
      <p:transition spd="slow" advTm="154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52997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C1F39E3-A57E-40EA-9419-13EA619666E5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8040" y="2798280"/>
              <a:ext cx="4731480" cy="186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C1F39E3-A57E-40EA-9419-13EA619666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8680" y="2788920"/>
                <a:ext cx="4750200" cy="1884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C6C47E-33C4-4CFD-B44B-1DAF7C2790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77"/>
    </mc:Choice>
    <mc:Fallback>
      <p:transition spd="slow" advTm="96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805985-D8E8-4975-AB88-411682E7ACF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91600" y="1056240"/>
              <a:ext cx="850680" cy="75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805985-D8E8-4975-AB88-411682E7AC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82240" y="1046880"/>
                <a:ext cx="869400" cy="7736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8D599D-1064-4F82-BB34-695460100A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67"/>
    </mc:Choice>
    <mc:Fallback>
      <p:transition spd="slow" advTm="64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7FF061-569B-4218-B2C5-F6B951DBA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1"/>
    </mc:Choice>
    <mc:Fallback>
      <p:transition spd="slow" advTm="1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BB91F4-B3CC-450D-B281-58F7693671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13"/>
    </mc:Choice>
    <mc:Fallback>
      <p:transition spd="slow" advTm="56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69C3582-C950-4EF9-9C26-617D38376D0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32"/>
    </mc:Choice>
    <mc:Fallback>
      <p:transition spd="slow" advTm="80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2|8.3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26.2|18.2|1.6|21.7|1|28.7|2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5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0.9|9.8|1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3" ma:contentTypeDescription="Create a new document." ma:contentTypeScope="" ma:versionID="e80368974e608db4edbfd3df7d8687b0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a616610b27c1edefad48546d420e63df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50CBEC-04A9-4C40-90BA-6A798FF35007}"/>
</file>

<file path=customXml/itemProps2.xml><?xml version="1.0" encoding="utf-8"?>
<ds:datastoreItem xmlns:ds="http://schemas.openxmlformats.org/officeDocument/2006/customXml" ds:itemID="{5B9A58AE-9EE0-4A15-981B-86F9A00099DD}"/>
</file>

<file path=customXml/itemProps3.xml><?xml version="1.0" encoding="utf-8"?>
<ds:datastoreItem xmlns:ds="http://schemas.openxmlformats.org/officeDocument/2006/customXml" ds:itemID="{59FB39CB-8D6B-46B4-832B-C9F69B9EF912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38980</TotalTime>
  <Words>341</Words>
  <Application>Microsoft Office PowerPoint</Application>
  <PresentationFormat>Widescreen</PresentationFormat>
  <Paragraphs>112</Paragraphs>
  <Slides>8</Slides>
  <Notes>2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Wingdings</vt:lpstr>
      <vt:lpstr>dan-berkeley-nlp-v1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2263</cp:revision>
  <cp:lastPrinted>2014-01-28T19:38:34Z</cp:lastPrinted>
  <dcterms:created xsi:type="dcterms:W3CDTF">2004-08-27T04:16:05Z</dcterms:created>
  <dcterms:modified xsi:type="dcterms:W3CDTF">2020-10-20T03:28:08Z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